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62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Reza Jokar" initials="AJ" lastIdx="10" clrIdx="0">
    <p:extLst>
      <p:ext uri="{19B8F6BF-5375-455C-9EA6-DF929625EA0E}">
        <p15:presenceInfo xmlns:p15="http://schemas.microsoft.com/office/powerpoint/2012/main" userId="d8168d005c846d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9"/>
    <a:srgbClr val="00D6C2"/>
    <a:srgbClr val="B9FFF8"/>
    <a:srgbClr val="91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5926-0E7F-E568-F358-B88A0C9C5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9A86F-0AA3-9CEC-1812-611002B21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B972E-FB68-9D61-98CD-E2A727EC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DDFA-BCD2-6AFB-2CD7-C98E4F06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91D22-0977-9791-F616-46A2DF9D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110B-9276-462E-828A-6BE2ED59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8994E-8DE5-1C51-D600-B7C9584CE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01E4E-578C-678E-3A83-E5FC36EC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20653-9830-6231-C6F9-7999017F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C493-185D-763A-89E3-3BA8447B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D87DA-6224-9641-DFEC-93E3670EE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EBBE2-652C-BFE3-38C6-E250B6DAD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0A39A-6E45-D123-707E-4179CB3C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9A7B-351B-6AFE-3D83-FBFCF10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35CF-04CC-8049-6E04-2496DC79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DFBB-35E8-BDE3-E45C-7C2B0577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229A-6CDD-1FC5-7322-A71F6639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538B0-B7B4-5E98-7FCE-6C6F6698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13886-3274-FEC2-BB73-7EA66861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2989-349D-57A3-4D1C-FA16A73C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A7D99-F49C-673C-7D87-CAC07B6E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759C-BBE2-5F53-D206-928FA841A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86A2-2779-329C-C061-44851C20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1C11C-68C8-85F4-BC09-5EDF4ED5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D6CD-380C-AA30-098F-B106221C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F8AF-6753-0A42-203F-ACDA158F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06C3-DD7F-9429-930D-26984E7D2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214A7-B0DD-7784-05D5-A7C26BF0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6467-6C2C-2A80-4C24-25B22685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D8A24-DCB1-1A50-FD47-EFD3F213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C66F6-E608-116F-3D48-760F0AA8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C41F-BAAE-72F6-454D-F15E6421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00715-CDC2-B98B-1028-A53674D1E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8350C-2E77-0280-B159-7DD650C31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0DF87-8FC7-C921-899B-E7F83F028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3F379-B690-B677-1A5C-C77F017D8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28DFB-98E6-0809-8263-5C367C53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0FE82-CE55-5780-D71E-84F4DBD8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6534E-3617-C723-C7C6-D6CE3B05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A822-54CF-34A3-B96D-8C64CCA8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B0F0A-172C-3111-681C-768138CB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9C1AA-07E2-122B-BACA-33477491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D1026-0B6E-2BA0-34D0-CAB42E7C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68BFF-2D90-DCDD-5804-D9937435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62E31-2B31-3488-43FE-95C4F579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0A725-02FD-79D5-46B1-CC9BA423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C9B6-6583-D063-8BCB-7E47D810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6ABF-5960-4EBF-C918-F5969A47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FDB0B-3888-93B6-E49C-33888F1CE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31B13-54BE-FA90-3D58-01AB904B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1D98-D73D-AAC3-BA4F-53E6D5F8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47B21-33AA-0A45-9BAB-C3CF631E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094C-B06C-6CED-C17B-1B51A9BC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4C299-CA26-5269-698F-D68E55B56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3A0B4-12D2-4ABE-D56B-A1F760F65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60329-4FB5-5460-730C-30317187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E27F9-B0E4-56F6-FAAA-DE21433F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FF6F6-6E25-7E21-2C39-0B3035DB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FD8C2-2380-FB65-77E4-71817787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FA0EC-3E22-F581-5266-2E64D30A5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8145-E95C-9BCF-A2EA-AD044F2F3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ACBB9-232E-D8C1-25CD-1E7171977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40FA8-7D89-9FA3-1A66-FFE65F2A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D815-D16F-4312-90DB-C2CC7641E483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34DB-EF51-487F-A691-8753A628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A03CF-E2B0-C39E-8F2D-2B3C379D3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89" y="0"/>
            <a:ext cx="924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1E613A-BCDE-E9AE-1D57-B7D0C20AC827}"/>
              </a:ext>
            </a:extLst>
          </p:cNvPr>
          <p:cNvSpPr/>
          <p:nvPr/>
        </p:nvSpPr>
        <p:spPr>
          <a:xfrm>
            <a:off x="395786" y="1068647"/>
            <a:ext cx="9348716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B9DDC9-3E17-138A-5FC2-F96CFA3A0C11}"/>
              </a:ext>
            </a:extLst>
          </p:cNvPr>
          <p:cNvSpPr/>
          <p:nvPr/>
        </p:nvSpPr>
        <p:spPr>
          <a:xfrm>
            <a:off x="3558988" y="826205"/>
            <a:ext cx="4179293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350EFA-F982-FA0D-0069-ACBDD3FB6771}"/>
              </a:ext>
            </a:extLst>
          </p:cNvPr>
          <p:cNvSpPr/>
          <p:nvPr/>
        </p:nvSpPr>
        <p:spPr>
          <a:xfrm>
            <a:off x="7506269" y="959463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9670AE-37FE-9CE0-7EC9-BEAD8C8A3FB0}"/>
              </a:ext>
            </a:extLst>
          </p:cNvPr>
          <p:cNvSpPr/>
          <p:nvPr/>
        </p:nvSpPr>
        <p:spPr>
          <a:xfrm>
            <a:off x="8095398" y="139846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92A685-714E-A4B0-5CA7-C9F43D383F81}"/>
              </a:ext>
            </a:extLst>
          </p:cNvPr>
          <p:cNvSpPr/>
          <p:nvPr/>
        </p:nvSpPr>
        <p:spPr>
          <a:xfrm>
            <a:off x="8268270" y="168052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25865-39F9-93A9-F939-90CCDF30119E}"/>
              </a:ext>
            </a:extLst>
          </p:cNvPr>
          <p:cNvSpPr/>
          <p:nvPr/>
        </p:nvSpPr>
        <p:spPr>
          <a:xfrm>
            <a:off x="8548049" y="187841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81C17-5B97-492C-0271-716F03C1044A}"/>
              </a:ext>
            </a:extLst>
          </p:cNvPr>
          <p:cNvSpPr/>
          <p:nvPr/>
        </p:nvSpPr>
        <p:spPr>
          <a:xfrm>
            <a:off x="8861949" y="201489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E840E-0CBD-4E53-72E4-A678B4B3BC81}"/>
              </a:ext>
            </a:extLst>
          </p:cNvPr>
          <p:cNvSpPr/>
          <p:nvPr/>
        </p:nvSpPr>
        <p:spPr>
          <a:xfrm>
            <a:off x="9203146" y="209677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BFC3EC-77CB-3FE2-696B-94D3C2B11811}"/>
              </a:ext>
            </a:extLst>
          </p:cNvPr>
          <p:cNvSpPr/>
          <p:nvPr/>
        </p:nvSpPr>
        <p:spPr>
          <a:xfrm>
            <a:off x="3616051" y="859989"/>
            <a:ext cx="1520722" cy="3481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code: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107764-5D7A-E5F5-4314-7EABB4F91A1B}"/>
              </a:ext>
            </a:extLst>
          </p:cNvPr>
          <p:cNvSpPr txBox="1"/>
          <p:nvPr/>
        </p:nvSpPr>
        <p:spPr>
          <a:xfrm>
            <a:off x="5327864" y="843036"/>
            <a:ext cx="2219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ascmst2-********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50889-32BE-DA3F-BF59-674B341FEEE5}"/>
              </a:ext>
            </a:extLst>
          </p:cNvPr>
          <p:cNvSpPr txBox="1"/>
          <p:nvPr/>
        </p:nvSpPr>
        <p:spPr>
          <a:xfrm>
            <a:off x="812659" y="1680523"/>
            <a:ext cx="68644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spc="300" dirty="0">
                <a:solidFill>
                  <a:srgbClr val="008479"/>
                </a:solidFill>
                <a:latin typeface="Kalameh SemiBold" pitchFamily="2" charset="-78"/>
                <a:cs typeface="Kalameh SemiBold" pitchFamily="2" charset="-78"/>
              </a:rPr>
              <a:t>TITLE</a:t>
            </a:r>
            <a:endParaRPr lang="fa-IR" sz="5400" b="1" spc="300" dirty="0">
              <a:solidFill>
                <a:srgbClr val="008479"/>
              </a:solidFill>
              <a:latin typeface="Kalameh SemiBold" pitchFamily="2" charset="-78"/>
              <a:cs typeface="Kalameh SemiBold" pitchFamily="2" charset="-78"/>
            </a:endParaRPr>
          </a:p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(</a:t>
            </a:r>
            <a:r>
              <a:rPr lang="en-US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Kalameh</a:t>
            </a: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SemiBold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Maximum size: 54, Minimum size: 30)</a:t>
            </a:r>
            <a:endParaRPr lang="fa-IR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690CA8B-AD05-235B-0CE6-CDCB6371E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269" y="3227657"/>
            <a:ext cx="8064286" cy="1461501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008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Name</a:t>
            </a:r>
            <a:br>
              <a:rPr lang="fa-IR" sz="2200" dirty="0">
                <a:solidFill>
                  <a:srgbClr val="008479"/>
                </a:solidFill>
                <a:latin typeface="Kalameh" pitchFamily="2" charset="-78"/>
                <a:cs typeface="Kalameh" pitchFamily="2" charset="-78"/>
              </a:rPr>
            </a:b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(The name of the author presenting the article should be underlined and the responsible author should be marked with an asterisk (*).)</a:t>
            </a:r>
            <a:b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Roman,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C7ED5-E3EE-727C-0392-9F0A67080ECF}"/>
              </a:ext>
            </a:extLst>
          </p:cNvPr>
          <p:cNvSpPr txBox="1"/>
          <p:nvPr/>
        </p:nvSpPr>
        <p:spPr>
          <a:xfrm>
            <a:off x="1410269" y="4728359"/>
            <a:ext cx="6096000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84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endParaRPr lang="fa-IR" sz="1800" i="1" dirty="0">
              <a:solidFill>
                <a:srgbClr val="0084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 rank or responsibility in the company, department and faculty name, university or company name, city, and country.</a:t>
            </a:r>
            <a:r>
              <a:rPr lang="fa-IR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</a:p>
          <a:p>
            <a:endParaRPr lang="fa-IR" sz="1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Roman,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Italic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fa-IR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1E613A-BCDE-E9AE-1D57-B7D0C20AC827}"/>
              </a:ext>
            </a:extLst>
          </p:cNvPr>
          <p:cNvSpPr/>
          <p:nvPr/>
        </p:nvSpPr>
        <p:spPr>
          <a:xfrm>
            <a:off x="395786" y="1068647"/>
            <a:ext cx="9348716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B9DDC9-3E17-138A-5FC2-F96CFA3A0C11}"/>
              </a:ext>
            </a:extLst>
          </p:cNvPr>
          <p:cNvSpPr/>
          <p:nvPr/>
        </p:nvSpPr>
        <p:spPr>
          <a:xfrm>
            <a:off x="5943600" y="826205"/>
            <a:ext cx="17946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350EFA-F982-FA0D-0069-ACBDD3FB6771}"/>
              </a:ext>
            </a:extLst>
          </p:cNvPr>
          <p:cNvSpPr/>
          <p:nvPr/>
        </p:nvSpPr>
        <p:spPr>
          <a:xfrm>
            <a:off x="7506269" y="959463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9670AE-37FE-9CE0-7EC9-BEAD8C8A3FB0}"/>
              </a:ext>
            </a:extLst>
          </p:cNvPr>
          <p:cNvSpPr/>
          <p:nvPr/>
        </p:nvSpPr>
        <p:spPr>
          <a:xfrm>
            <a:off x="8095398" y="139846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92A685-714E-A4B0-5CA7-C9F43D383F81}"/>
              </a:ext>
            </a:extLst>
          </p:cNvPr>
          <p:cNvSpPr/>
          <p:nvPr/>
        </p:nvSpPr>
        <p:spPr>
          <a:xfrm>
            <a:off x="8268270" y="168052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25865-39F9-93A9-F939-90CCDF30119E}"/>
              </a:ext>
            </a:extLst>
          </p:cNvPr>
          <p:cNvSpPr/>
          <p:nvPr/>
        </p:nvSpPr>
        <p:spPr>
          <a:xfrm>
            <a:off x="8548049" y="187841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81C17-5B97-492C-0271-716F03C1044A}"/>
              </a:ext>
            </a:extLst>
          </p:cNvPr>
          <p:cNvSpPr/>
          <p:nvPr/>
        </p:nvSpPr>
        <p:spPr>
          <a:xfrm>
            <a:off x="8861949" y="201489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E840E-0CBD-4E53-72E4-A678B4B3BC81}"/>
              </a:ext>
            </a:extLst>
          </p:cNvPr>
          <p:cNvSpPr/>
          <p:nvPr/>
        </p:nvSpPr>
        <p:spPr>
          <a:xfrm>
            <a:off x="9203146" y="209677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E682E-3F43-2E93-84E7-9E61FD1F8D81}"/>
              </a:ext>
            </a:extLst>
          </p:cNvPr>
          <p:cNvSpPr txBox="1"/>
          <p:nvPr/>
        </p:nvSpPr>
        <p:spPr>
          <a:xfrm>
            <a:off x="675630" y="2165018"/>
            <a:ext cx="87890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your chance to showcase your creativity and skills!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😉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1E613A-BCDE-E9AE-1D57-B7D0C20AC827}"/>
              </a:ext>
            </a:extLst>
          </p:cNvPr>
          <p:cNvSpPr/>
          <p:nvPr/>
        </p:nvSpPr>
        <p:spPr>
          <a:xfrm>
            <a:off x="395786" y="1068647"/>
            <a:ext cx="9348716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B9DDC9-3E17-138A-5FC2-F96CFA3A0C11}"/>
              </a:ext>
            </a:extLst>
          </p:cNvPr>
          <p:cNvSpPr/>
          <p:nvPr/>
        </p:nvSpPr>
        <p:spPr>
          <a:xfrm>
            <a:off x="6096000" y="826205"/>
            <a:ext cx="16422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350EFA-F982-FA0D-0069-ACBDD3FB6771}"/>
              </a:ext>
            </a:extLst>
          </p:cNvPr>
          <p:cNvSpPr/>
          <p:nvPr/>
        </p:nvSpPr>
        <p:spPr>
          <a:xfrm>
            <a:off x="7506269" y="959463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9670AE-37FE-9CE0-7EC9-BEAD8C8A3FB0}"/>
              </a:ext>
            </a:extLst>
          </p:cNvPr>
          <p:cNvSpPr/>
          <p:nvPr/>
        </p:nvSpPr>
        <p:spPr>
          <a:xfrm>
            <a:off x="8095398" y="139846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92A685-714E-A4B0-5CA7-C9F43D383F81}"/>
              </a:ext>
            </a:extLst>
          </p:cNvPr>
          <p:cNvSpPr/>
          <p:nvPr/>
        </p:nvSpPr>
        <p:spPr>
          <a:xfrm>
            <a:off x="8268270" y="168052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25865-39F9-93A9-F939-90CCDF30119E}"/>
              </a:ext>
            </a:extLst>
          </p:cNvPr>
          <p:cNvSpPr/>
          <p:nvPr/>
        </p:nvSpPr>
        <p:spPr>
          <a:xfrm>
            <a:off x="8548049" y="187841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81C17-5B97-492C-0271-716F03C1044A}"/>
              </a:ext>
            </a:extLst>
          </p:cNvPr>
          <p:cNvSpPr/>
          <p:nvPr/>
        </p:nvSpPr>
        <p:spPr>
          <a:xfrm>
            <a:off x="8861949" y="201489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E840E-0CBD-4E53-72E4-A678B4B3BC81}"/>
              </a:ext>
            </a:extLst>
          </p:cNvPr>
          <p:cNvSpPr/>
          <p:nvPr/>
        </p:nvSpPr>
        <p:spPr>
          <a:xfrm>
            <a:off x="9203146" y="209677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5C20F-B708-50AF-86E0-C72C198B9DF5}"/>
              </a:ext>
            </a:extLst>
          </p:cNvPr>
          <p:cNvSpPr txBox="1"/>
          <p:nvPr/>
        </p:nvSpPr>
        <p:spPr>
          <a:xfrm>
            <a:off x="4352925" y="4191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784A1-882D-BD3D-BAB5-9883743D347E}"/>
              </a:ext>
            </a:extLst>
          </p:cNvPr>
          <p:cNvSpPr txBox="1"/>
          <p:nvPr/>
        </p:nvSpPr>
        <p:spPr>
          <a:xfrm>
            <a:off x="675630" y="2165018"/>
            <a:ext cx="87890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your chance to showcase your creativity and skills!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😉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1E613A-BCDE-E9AE-1D57-B7D0C20AC827}"/>
              </a:ext>
            </a:extLst>
          </p:cNvPr>
          <p:cNvSpPr/>
          <p:nvPr/>
        </p:nvSpPr>
        <p:spPr>
          <a:xfrm>
            <a:off x="395786" y="1068647"/>
            <a:ext cx="9348716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B9DDC9-3E17-138A-5FC2-F96CFA3A0C11}"/>
              </a:ext>
            </a:extLst>
          </p:cNvPr>
          <p:cNvSpPr/>
          <p:nvPr/>
        </p:nvSpPr>
        <p:spPr>
          <a:xfrm>
            <a:off x="6096000" y="826205"/>
            <a:ext cx="16422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350EFA-F982-FA0D-0069-ACBDD3FB6771}"/>
              </a:ext>
            </a:extLst>
          </p:cNvPr>
          <p:cNvSpPr/>
          <p:nvPr/>
        </p:nvSpPr>
        <p:spPr>
          <a:xfrm>
            <a:off x="7506269" y="959463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9670AE-37FE-9CE0-7EC9-BEAD8C8A3FB0}"/>
              </a:ext>
            </a:extLst>
          </p:cNvPr>
          <p:cNvSpPr/>
          <p:nvPr/>
        </p:nvSpPr>
        <p:spPr>
          <a:xfrm>
            <a:off x="8095398" y="139846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92A685-714E-A4B0-5CA7-C9F43D383F81}"/>
              </a:ext>
            </a:extLst>
          </p:cNvPr>
          <p:cNvSpPr/>
          <p:nvPr/>
        </p:nvSpPr>
        <p:spPr>
          <a:xfrm>
            <a:off x="8268270" y="168052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25865-39F9-93A9-F939-90CCDF30119E}"/>
              </a:ext>
            </a:extLst>
          </p:cNvPr>
          <p:cNvSpPr/>
          <p:nvPr/>
        </p:nvSpPr>
        <p:spPr>
          <a:xfrm>
            <a:off x="8548049" y="187841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81C17-5B97-492C-0271-716F03C1044A}"/>
              </a:ext>
            </a:extLst>
          </p:cNvPr>
          <p:cNvSpPr/>
          <p:nvPr/>
        </p:nvSpPr>
        <p:spPr>
          <a:xfrm>
            <a:off x="8861949" y="201489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E840E-0CBD-4E53-72E4-A678B4B3BC81}"/>
              </a:ext>
            </a:extLst>
          </p:cNvPr>
          <p:cNvSpPr/>
          <p:nvPr/>
        </p:nvSpPr>
        <p:spPr>
          <a:xfrm>
            <a:off x="9203146" y="209677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97B63-D344-FA23-F932-9119512FF8D7}"/>
              </a:ext>
            </a:extLst>
          </p:cNvPr>
          <p:cNvSpPr txBox="1"/>
          <p:nvPr/>
        </p:nvSpPr>
        <p:spPr>
          <a:xfrm>
            <a:off x="675630" y="2165018"/>
            <a:ext cx="87890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your chance to showcase your creativity and skills!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😉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1E613A-BCDE-E9AE-1D57-B7D0C20AC827}"/>
              </a:ext>
            </a:extLst>
          </p:cNvPr>
          <p:cNvSpPr/>
          <p:nvPr/>
        </p:nvSpPr>
        <p:spPr>
          <a:xfrm>
            <a:off x="395786" y="1068647"/>
            <a:ext cx="9348716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B9DDC9-3E17-138A-5FC2-F96CFA3A0C11}"/>
              </a:ext>
            </a:extLst>
          </p:cNvPr>
          <p:cNvSpPr/>
          <p:nvPr/>
        </p:nvSpPr>
        <p:spPr>
          <a:xfrm>
            <a:off x="6096000" y="826205"/>
            <a:ext cx="16422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350EFA-F982-FA0D-0069-ACBDD3FB6771}"/>
              </a:ext>
            </a:extLst>
          </p:cNvPr>
          <p:cNvSpPr/>
          <p:nvPr/>
        </p:nvSpPr>
        <p:spPr>
          <a:xfrm>
            <a:off x="7506269" y="959463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9670AE-37FE-9CE0-7EC9-BEAD8C8A3FB0}"/>
              </a:ext>
            </a:extLst>
          </p:cNvPr>
          <p:cNvSpPr/>
          <p:nvPr/>
        </p:nvSpPr>
        <p:spPr>
          <a:xfrm>
            <a:off x="8095398" y="139846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92A685-714E-A4B0-5CA7-C9F43D383F81}"/>
              </a:ext>
            </a:extLst>
          </p:cNvPr>
          <p:cNvSpPr/>
          <p:nvPr/>
        </p:nvSpPr>
        <p:spPr>
          <a:xfrm>
            <a:off x="8268270" y="168052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25865-39F9-93A9-F939-90CCDF30119E}"/>
              </a:ext>
            </a:extLst>
          </p:cNvPr>
          <p:cNvSpPr/>
          <p:nvPr/>
        </p:nvSpPr>
        <p:spPr>
          <a:xfrm>
            <a:off x="8548049" y="187841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81C17-5B97-492C-0271-716F03C1044A}"/>
              </a:ext>
            </a:extLst>
          </p:cNvPr>
          <p:cNvSpPr/>
          <p:nvPr/>
        </p:nvSpPr>
        <p:spPr>
          <a:xfrm>
            <a:off x="8861949" y="201489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E840E-0CBD-4E53-72E4-A678B4B3BC81}"/>
              </a:ext>
            </a:extLst>
          </p:cNvPr>
          <p:cNvSpPr/>
          <p:nvPr/>
        </p:nvSpPr>
        <p:spPr>
          <a:xfrm>
            <a:off x="9203146" y="209677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45B97-0768-30D6-E583-4B94C56E74FF}"/>
              </a:ext>
            </a:extLst>
          </p:cNvPr>
          <p:cNvSpPr txBox="1"/>
          <p:nvPr/>
        </p:nvSpPr>
        <p:spPr>
          <a:xfrm>
            <a:off x="675630" y="2165018"/>
            <a:ext cx="87890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your chance to showcase your creativity and skills!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😉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1E613A-BCDE-E9AE-1D57-B7D0C20AC827}"/>
              </a:ext>
            </a:extLst>
          </p:cNvPr>
          <p:cNvSpPr/>
          <p:nvPr/>
        </p:nvSpPr>
        <p:spPr>
          <a:xfrm>
            <a:off x="395786" y="1068647"/>
            <a:ext cx="9348716" cy="5468628"/>
          </a:xfrm>
          <a:custGeom>
            <a:avLst/>
            <a:gdLst>
              <a:gd name="connsiteX0" fmla="*/ 0 w 9348716"/>
              <a:gd name="connsiteY0" fmla="*/ 418102 h 5595580"/>
              <a:gd name="connsiteX1" fmla="*/ 418102 w 9348716"/>
              <a:gd name="connsiteY1" fmla="*/ 0 h 5595580"/>
              <a:gd name="connsiteX2" fmla="*/ 8930614 w 9348716"/>
              <a:gd name="connsiteY2" fmla="*/ 0 h 5595580"/>
              <a:gd name="connsiteX3" fmla="*/ 9348716 w 9348716"/>
              <a:gd name="connsiteY3" fmla="*/ 418102 h 5595580"/>
              <a:gd name="connsiteX4" fmla="*/ 9348716 w 9348716"/>
              <a:gd name="connsiteY4" fmla="*/ 5177478 h 5595580"/>
              <a:gd name="connsiteX5" fmla="*/ 8930614 w 9348716"/>
              <a:gd name="connsiteY5" fmla="*/ 5595580 h 5595580"/>
              <a:gd name="connsiteX6" fmla="*/ 418102 w 9348716"/>
              <a:gd name="connsiteY6" fmla="*/ 5595580 h 5595580"/>
              <a:gd name="connsiteX7" fmla="*/ 0 w 9348716"/>
              <a:gd name="connsiteY7" fmla="*/ 5177478 h 5595580"/>
              <a:gd name="connsiteX8" fmla="*/ 0 w 9348716"/>
              <a:gd name="connsiteY8" fmla="*/ 418102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9022054 w 9348716"/>
              <a:gd name="connsiteY7" fmla="*/ 91440 h 5595580"/>
              <a:gd name="connsiteX0" fmla="*/ 9348716 w 9348716"/>
              <a:gd name="connsiteY0" fmla="*/ 418102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12277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58241 w 9358241"/>
              <a:gd name="connsiteY0" fmla="*/ 761002 h 5595580"/>
              <a:gd name="connsiteX1" fmla="*/ 9348716 w 9358241"/>
              <a:gd name="connsiteY1" fmla="*/ 5177478 h 5595580"/>
              <a:gd name="connsiteX2" fmla="*/ 8930614 w 9358241"/>
              <a:gd name="connsiteY2" fmla="*/ 5595580 h 5595580"/>
              <a:gd name="connsiteX3" fmla="*/ 418102 w 9358241"/>
              <a:gd name="connsiteY3" fmla="*/ 5595580 h 5595580"/>
              <a:gd name="connsiteX4" fmla="*/ 0 w 9358241"/>
              <a:gd name="connsiteY4" fmla="*/ 5177478 h 5595580"/>
              <a:gd name="connsiteX5" fmla="*/ 0 w 9358241"/>
              <a:gd name="connsiteY5" fmla="*/ 418102 h 5595580"/>
              <a:gd name="connsiteX6" fmla="*/ 418102 w 9358241"/>
              <a:gd name="connsiteY6" fmla="*/ 0 h 5595580"/>
              <a:gd name="connsiteX7" fmla="*/ 8193379 w 9358241"/>
              <a:gd name="connsiteY7" fmla="*/ 91440 h 5595580"/>
              <a:gd name="connsiteX0" fmla="*/ 9348716 w 9348716"/>
              <a:gd name="connsiteY0" fmla="*/ 541927 h 5595580"/>
              <a:gd name="connsiteX1" fmla="*/ 9348716 w 9348716"/>
              <a:gd name="connsiteY1" fmla="*/ 5177478 h 5595580"/>
              <a:gd name="connsiteX2" fmla="*/ 8930614 w 9348716"/>
              <a:gd name="connsiteY2" fmla="*/ 5595580 h 5595580"/>
              <a:gd name="connsiteX3" fmla="*/ 418102 w 9348716"/>
              <a:gd name="connsiteY3" fmla="*/ 5595580 h 5595580"/>
              <a:gd name="connsiteX4" fmla="*/ 0 w 9348716"/>
              <a:gd name="connsiteY4" fmla="*/ 5177478 h 5595580"/>
              <a:gd name="connsiteX5" fmla="*/ 0 w 9348716"/>
              <a:gd name="connsiteY5" fmla="*/ 418102 h 5595580"/>
              <a:gd name="connsiteX6" fmla="*/ 418102 w 9348716"/>
              <a:gd name="connsiteY6" fmla="*/ 0 h 5595580"/>
              <a:gd name="connsiteX7" fmla="*/ 8193379 w 9348716"/>
              <a:gd name="connsiteY7" fmla="*/ 91440 h 5595580"/>
              <a:gd name="connsiteX0" fmla="*/ 9348716 w 9348716"/>
              <a:gd name="connsiteY0" fmla="*/ 589825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85323 h 5643478"/>
              <a:gd name="connsiteX1" fmla="*/ 9348716 w 9348716"/>
              <a:gd name="connsiteY1" fmla="*/ 5225376 h 5643478"/>
              <a:gd name="connsiteX2" fmla="*/ 8930614 w 9348716"/>
              <a:gd name="connsiteY2" fmla="*/ 5643478 h 5643478"/>
              <a:gd name="connsiteX3" fmla="*/ 418102 w 9348716"/>
              <a:gd name="connsiteY3" fmla="*/ 5643478 h 5643478"/>
              <a:gd name="connsiteX4" fmla="*/ 0 w 9348716"/>
              <a:gd name="connsiteY4" fmla="*/ 5225376 h 5643478"/>
              <a:gd name="connsiteX5" fmla="*/ 0 w 9348716"/>
              <a:gd name="connsiteY5" fmla="*/ 466000 h 5643478"/>
              <a:gd name="connsiteX6" fmla="*/ 418102 w 9348716"/>
              <a:gd name="connsiteY6" fmla="*/ 47898 h 5643478"/>
              <a:gd name="connsiteX7" fmla="*/ 8001790 w 9348716"/>
              <a:gd name="connsiteY7" fmla="*/ 0 h 5643478"/>
              <a:gd name="connsiteX0" fmla="*/ 9331299 w 9348716"/>
              <a:gd name="connsiteY0" fmla="*/ 459197 h 5617352"/>
              <a:gd name="connsiteX1" fmla="*/ 9348716 w 9348716"/>
              <a:gd name="connsiteY1" fmla="*/ 5199250 h 5617352"/>
              <a:gd name="connsiteX2" fmla="*/ 8930614 w 9348716"/>
              <a:gd name="connsiteY2" fmla="*/ 5617352 h 5617352"/>
              <a:gd name="connsiteX3" fmla="*/ 418102 w 9348716"/>
              <a:gd name="connsiteY3" fmla="*/ 5617352 h 5617352"/>
              <a:gd name="connsiteX4" fmla="*/ 0 w 9348716"/>
              <a:gd name="connsiteY4" fmla="*/ 5199250 h 5617352"/>
              <a:gd name="connsiteX5" fmla="*/ 0 w 9348716"/>
              <a:gd name="connsiteY5" fmla="*/ 439874 h 5617352"/>
              <a:gd name="connsiteX6" fmla="*/ 418102 w 9348716"/>
              <a:gd name="connsiteY6" fmla="*/ 21772 h 5617352"/>
              <a:gd name="connsiteX7" fmla="*/ 8602682 w 9348716"/>
              <a:gd name="connsiteY7" fmla="*/ 0 h 5617352"/>
              <a:gd name="connsiteX0" fmla="*/ 9331299 w 9348716"/>
              <a:gd name="connsiteY0" fmla="*/ 468998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31299 w 9348716"/>
              <a:gd name="connsiteY0" fmla="*/ 410192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31299 w 9348716"/>
              <a:gd name="connsiteY8" fmla="*/ 410192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269307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173512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53564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53564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8037034 w 9348716"/>
              <a:gd name="connsiteY7" fmla="*/ 0 h 5627153"/>
              <a:gd name="connsiteX8" fmla="*/ 9322590 w 9348716"/>
              <a:gd name="connsiteY8" fmla="*/ 746296 h 5627153"/>
              <a:gd name="connsiteX0" fmla="*/ 9322590 w 9348716"/>
              <a:gd name="connsiteY0" fmla="*/ 746296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22590 w 9348716"/>
              <a:gd name="connsiteY8" fmla="*/ 746296 h 5627153"/>
              <a:gd name="connsiteX0" fmla="*/ 9305173 w 9348716"/>
              <a:gd name="connsiteY0" fmla="*/ 1050970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305173 w 9348716"/>
              <a:gd name="connsiteY8" fmla="*/ 1050970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  <a:gd name="connsiteX0" fmla="*/ 9296464 w 9348716"/>
              <a:gd name="connsiteY0" fmla="*/ 1167464 h 5627153"/>
              <a:gd name="connsiteX1" fmla="*/ 9348716 w 9348716"/>
              <a:gd name="connsiteY1" fmla="*/ 5209051 h 5627153"/>
              <a:gd name="connsiteX2" fmla="*/ 8930614 w 9348716"/>
              <a:gd name="connsiteY2" fmla="*/ 5627153 h 5627153"/>
              <a:gd name="connsiteX3" fmla="*/ 418102 w 9348716"/>
              <a:gd name="connsiteY3" fmla="*/ 5627153 h 5627153"/>
              <a:gd name="connsiteX4" fmla="*/ 0 w 9348716"/>
              <a:gd name="connsiteY4" fmla="*/ 5209051 h 5627153"/>
              <a:gd name="connsiteX5" fmla="*/ 0 w 9348716"/>
              <a:gd name="connsiteY5" fmla="*/ 449675 h 5627153"/>
              <a:gd name="connsiteX6" fmla="*/ 418102 w 9348716"/>
              <a:gd name="connsiteY6" fmla="*/ 31573 h 5627153"/>
              <a:gd name="connsiteX7" fmla="*/ 7697399 w 9348716"/>
              <a:gd name="connsiteY7" fmla="*/ 0 h 5627153"/>
              <a:gd name="connsiteX8" fmla="*/ 9296464 w 9348716"/>
              <a:gd name="connsiteY8" fmla="*/ 1167464 h 562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8716" h="5627153">
                <a:moveTo>
                  <a:pt x="9296464" y="1167464"/>
                </a:moveTo>
                <a:cubicBezTo>
                  <a:pt x="9302270" y="2747482"/>
                  <a:pt x="9342910" y="3629033"/>
                  <a:pt x="9348716" y="5209051"/>
                </a:cubicBezTo>
                <a:cubicBezTo>
                  <a:pt x="9348716" y="5439962"/>
                  <a:pt x="9161525" y="5627153"/>
                  <a:pt x="8930614" y="5627153"/>
                </a:cubicBezTo>
                <a:lnTo>
                  <a:pt x="418102" y="5627153"/>
                </a:lnTo>
                <a:cubicBezTo>
                  <a:pt x="187191" y="5627153"/>
                  <a:pt x="0" y="5439962"/>
                  <a:pt x="0" y="5209051"/>
                </a:cubicBezTo>
                <a:lnTo>
                  <a:pt x="0" y="449675"/>
                </a:lnTo>
                <a:cubicBezTo>
                  <a:pt x="0" y="218764"/>
                  <a:pt x="187191" y="31573"/>
                  <a:pt x="418102" y="31573"/>
                </a:cubicBezTo>
                <a:lnTo>
                  <a:pt x="7697399" y="0"/>
                </a:lnTo>
                <a:cubicBezTo>
                  <a:pt x="7705502" y="767363"/>
                  <a:pt x="8322091" y="1177189"/>
                  <a:pt x="9296464" y="1167464"/>
                </a:cubicBezTo>
                <a:close/>
              </a:path>
            </a:pathLst>
          </a:custGeom>
          <a:solidFill>
            <a:srgbClr val="008479">
              <a:alpha val="16000"/>
            </a:srgbClr>
          </a:solidFill>
          <a:ln w="31750"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B9DDC9-3E17-138A-5FC2-F96CFA3A0C11}"/>
              </a:ext>
            </a:extLst>
          </p:cNvPr>
          <p:cNvSpPr/>
          <p:nvPr/>
        </p:nvSpPr>
        <p:spPr>
          <a:xfrm>
            <a:off x="6095999" y="826205"/>
            <a:ext cx="1642281" cy="415741"/>
          </a:xfrm>
          <a:prstGeom prst="roundRect">
            <a:avLst>
              <a:gd name="adj" fmla="val 50000"/>
            </a:avLst>
          </a:prstGeom>
          <a:solidFill>
            <a:srgbClr val="008479"/>
          </a:solidFill>
          <a:ln>
            <a:solidFill>
              <a:srgbClr val="0084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350EFA-F982-FA0D-0069-ACBDD3FB6771}"/>
              </a:ext>
            </a:extLst>
          </p:cNvPr>
          <p:cNvSpPr/>
          <p:nvPr/>
        </p:nvSpPr>
        <p:spPr>
          <a:xfrm>
            <a:off x="7506269" y="959463"/>
            <a:ext cx="136478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9670AE-37FE-9CE0-7EC9-BEAD8C8A3FB0}"/>
              </a:ext>
            </a:extLst>
          </p:cNvPr>
          <p:cNvSpPr/>
          <p:nvPr/>
        </p:nvSpPr>
        <p:spPr>
          <a:xfrm>
            <a:off x="8095398" y="139846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92A685-714E-A4B0-5CA7-C9F43D383F81}"/>
              </a:ext>
            </a:extLst>
          </p:cNvPr>
          <p:cNvSpPr/>
          <p:nvPr/>
        </p:nvSpPr>
        <p:spPr>
          <a:xfrm>
            <a:off x="8268270" y="1680523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25865-39F9-93A9-F939-90CCDF30119E}"/>
              </a:ext>
            </a:extLst>
          </p:cNvPr>
          <p:cNvSpPr/>
          <p:nvPr/>
        </p:nvSpPr>
        <p:spPr>
          <a:xfrm>
            <a:off x="8548049" y="1878417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581C17-5B97-492C-0271-716F03C1044A}"/>
              </a:ext>
            </a:extLst>
          </p:cNvPr>
          <p:cNvSpPr/>
          <p:nvPr/>
        </p:nvSpPr>
        <p:spPr>
          <a:xfrm>
            <a:off x="8861949" y="2014891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E840E-0CBD-4E53-72E4-A678B4B3BC81}"/>
              </a:ext>
            </a:extLst>
          </p:cNvPr>
          <p:cNvSpPr/>
          <p:nvPr/>
        </p:nvSpPr>
        <p:spPr>
          <a:xfrm>
            <a:off x="9203146" y="2096779"/>
            <a:ext cx="136478" cy="136478"/>
          </a:xfrm>
          <a:prstGeom prst="ellipse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FA152-8613-9512-9D8F-8B9EA6389CF2}"/>
              </a:ext>
            </a:extLst>
          </p:cNvPr>
          <p:cNvSpPr txBox="1"/>
          <p:nvPr/>
        </p:nvSpPr>
        <p:spPr>
          <a:xfrm>
            <a:off x="675630" y="2165018"/>
            <a:ext cx="87890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</a:p>
          <a:p>
            <a:pPr algn="just">
              <a:defRPr/>
            </a:pP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the acceptance of your abstract! Please keep in mind that the reviewers have read your abstract. If you want to have a more professional presentation, instead of repeating the same text, try to use images, graphs, and colors alongside effects.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your chance to showcase your creativity and skills!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😉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Also, here are the details about the font and size: 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size: 26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18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597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 Nazanin</vt:lpstr>
      <vt:lpstr>Calibri</vt:lpstr>
      <vt:lpstr>Calibri Light</vt:lpstr>
      <vt:lpstr>Kalameh</vt:lpstr>
      <vt:lpstr>Kalameh SemiBold</vt:lpstr>
      <vt:lpstr>Times New Roman</vt:lpstr>
      <vt:lpstr>Wingdings</vt:lpstr>
      <vt:lpstr>Office Theme</vt:lpstr>
      <vt:lpstr>1_Office Theme</vt:lpstr>
      <vt:lpstr>PowerPoint Presentation</vt:lpstr>
      <vt:lpstr>Author Name Note: (The name of the author presenting the article should be underlined and the responsible author should be marked with an asterisk (*).)  Font: Times New Roman, Bold. Best size: 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Hamdi</dc:creator>
  <cp:lastModifiedBy>AliReza Jokar</cp:lastModifiedBy>
  <cp:revision>17</cp:revision>
  <dcterms:created xsi:type="dcterms:W3CDTF">2024-02-08T14:54:04Z</dcterms:created>
  <dcterms:modified xsi:type="dcterms:W3CDTF">2024-02-09T05:56:17Z</dcterms:modified>
</cp:coreProperties>
</file>