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algn="l" defTabSz="1279127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39564" indent="-471647" algn="l" defTabSz="1279127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79127" indent="-944940" algn="l" defTabSz="1279127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918690" indent="-1417410" algn="l" defTabSz="1279127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559076" indent="-1889881" algn="l" defTabSz="1279127" rtl="0" eaLnBrk="0" fontAlgn="base" hangingPunct="0">
      <a:spcBef>
        <a:spcPct val="0"/>
      </a:spcBef>
      <a:spcAft>
        <a:spcPct val="0"/>
      </a:spcAft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185291" algn="l" defTabSz="474116" rtl="0" eaLnBrk="1" latinLnBrk="0" hangingPunct="1"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1422349" algn="l" defTabSz="474116" rtl="0" eaLnBrk="1" latinLnBrk="0" hangingPunct="1"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1659407" algn="l" defTabSz="474116" rtl="0" eaLnBrk="1" latinLnBrk="0" hangingPunct="1"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1896466" algn="l" defTabSz="474116" rtl="0" eaLnBrk="1" latinLnBrk="0" hangingPunct="1">
      <a:defRPr sz="254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45"/>
    <a:srgbClr val="009D7D"/>
    <a:srgbClr val="009D7E"/>
    <a:srgbClr val="01BB98"/>
    <a:srgbClr val="0EFED0"/>
    <a:srgbClr val="848484"/>
    <a:srgbClr val="01977A"/>
    <a:srgbClr val="009C74"/>
    <a:srgbClr val="00CC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261" d="100"/>
          <a:sy n="261" d="100"/>
        </p:scale>
        <p:origin x="-3533" y="-6907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2E7222-776A-464D-8C4D-AE2DBE25F94B}" type="datetimeFigureOut">
              <a:rPr lang="fa-IR"/>
              <a:pPr>
                <a:defRPr/>
              </a:pPr>
              <a:t>30/07/1445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EF3B7879-E5AE-4614-B411-EB9746BA8DC1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622" kern="1200">
        <a:solidFill>
          <a:schemeClr val="tx1"/>
        </a:solidFill>
        <a:latin typeface="+mn-lt"/>
        <a:ea typeface="+mn-ea"/>
        <a:cs typeface="+mn-cs"/>
      </a:defRPr>
    </a:lvl1pPr>
    <a:lvl2pPr marL="237058" algn="r" rtl="1" eaLnBrk="0" fontAlgn="base" hangingPunct="0">
      <a:spcBef>
        <a:spcPct val="30000"/>
      </a:spcBef>
      <a:spcAft>
        <a:spcPct val="0"/>
      </a:spcAft>
      <a:defRPr sz="622" kern="1200">
        <a:solidFill>
          <a:schemeClr val="tx1"/>
        </a:solidFill>
        <a:latin typeface="+mn-lt"/>
        <a:ea typeface="+mn-ea"/>
        <a:cs typeface="+mn-cs"/>
      </a:defRPr>
    </a:lvl2pPr>
    <a:lvl3pPr marL="474116" algn="r" rtl="1" eaLnBrk="0" fontAlgn="base" hangingPunct="0">
      <a:spcBef>
        <a:spcPct val="30000"/>
      </a:spcBef>
      <a:spcAft>
        <a:spcPct val="0"/>
      </a:spcAft>
      <a:defRPr sz="622" kern="1200">
        <a:solidFill>
          <a:schemeClr val="tx1"/>
        </a:solidFill>
        <a:latin typeface="+mn-lt"/>
        <a:ea typeface="+mn-ea"/>
        <a:cs typeface="+mn-cs"/>
      </a:defRPr>
    </a:lvl3pPr>
    <a:lvl4pPr marL="711175" algn="r" rtl="1" eaLnBrk="0" fontAlgn="base" hangingPunct="0">
      <a:spcBef>
        <a:spcPct val="30000"/>
      </a:spcBef>
      <a:spcAft>
        <a:spcPct val="0"/>
      </a:spcAft>
      <a:defRPr sz="622" kern="1200">
        <a:solidFill>
          <a:schemeClr val="tx1"/>
        </a:solidFill>
        <a:latin typeface="+mn-lt"/>
        <a:ea typeface="+mn-ea"/>
        <a:cs typeface="+mn-cs"/>
      </a:defRPr>
    </a:lvl4pPr>
    <a:lvl5pPr marL="948233" algn="r" rtl="1" eaLnBrk="0" fontAlgn="base" hangingPunct="0">
      <a:spcBef>
        <a:spcPct val="30000"/>
      </a:spcBef>
      <a:spcAft>
        <a:spcPct val="0"/>
      </a:spcAft>
      <a:defRPr sz="622" kern="1200">
        <a:solidFill>
          <a:schemeClr val="tx1"/>
        </a:solidFill>
        <a:latin typeface="+mn-lt"/>
        <a:ea typeface="+mn-ea"/>
        <a:cs typeface="+mn-cs"/>
      </a:defRPr>
    </a:lvl5pPr>
    <a:lvl6pPr marL="1185291" algn="r" defTabSz="474116" rtl="1" eaLnBrk="1" latinLnBrk="0" hangingPunct="1">
      <a:defRPr sz="622" kern="1200">
        <a:solidFill>
          <a:schemeClr val="tx1"/>
        </a:solidFill>
        <a:latin typeface="+mn-lt"/>
        <a:ea typeface="+mn-ea"/>
        <a:cs typeface="+mn-cs"/>
      </a:defRPr>
    </a:lvl6pPr>
    <a:lvl7pPr marL="1422349" algn="r" defTabSz="474116" rtl="1" eaLnBrk="1" latinLnBrk="0" hangingPunct="1">
      <a:defRPr sz="622" kern="1200">
        <a:solidFill>
          <a:schemeClr val="tx1"/>
        </a:solidFill>
        <a:latin typeface="+mn-lt"/>
        <a:ea typeface="+mn-ea"/>
        <a:cs typeface="+mn-cs"/>
      </a:defRPr>
    </a:lvl7pPr>
    <a:lvl8pPr marL="1659407" algn="r" defTabSz="474116" rtl="1" eaLnBrk="1" latinLnBrk="0" hangingPunct="1">
      <a:defRPr sz="622" kern="1200">
        <a:solidFill>
          <a:schemeClr val="tx1"/>
        </a:solidFill>
        <a:latin typeface="+mn-lt"/>
        <a:ea typeface="+mn-ea"/>
        <a:cs typeface="+mn-cs"/>
      </a:defRPr>
    </a:lvl8pPr>
    <a:lvl9pPr marL="1896466" algn="r" defTabSz="474116" rtl="1" eaLnBrk="1" latinLnBrk="0" hangingPunct="1">
      <a:defRPr sz="62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1" y="3976794"/>
            <a:ext cx="8161020" cy="27440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1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0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7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4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1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FDAA-B401-46A3-B3F2-A0A224B9AD7B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05B1E-DA09-44A6-8249-6D4D65709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A7DB-F06A-45A0-BB01-3E2E51F612B1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C17D6-60C0-46FE-8463-CDEFC39C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59"/>
            <a:ext cx="6320790" cy="109228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1780-5A65-4CE1-A846-50831706DCC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B8D6-6628-4EEB-ADF7-3C1852385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A0B7-3593-4D38-A63A-45681840F630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4829-0534-4E0A-9F04-7270B7314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48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743">
                <a:solidFill>
                  <a:schemeClr val="tx1">
                    <a:tint val="75000"/>
                  </a:schemeClr>
                </a:solidFill>
              </a:defRPr>
            </a:lvl1pPr>
            <a:lvl2pPr marL="626899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2pPr>
            <a:lvl3pPr marL="1253798" indent="0">
              <a:buNone/>
              <a:defRPr sz="2184">
                <a:solidFill>
                  <a:schemeClr val="tx1">
                    <a:tint val="75000"/>
                  </a:schemeClr>
                </a:solidFill>
              </a:defRPr>
            </a:lvl3pPr>
            <a:lvl4pPr marL="1880697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4pPr>
            <a:lvl5pPr marL="2507596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5pPr>
            <a:lvl6pPr marL="3134495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6pPr>
            <a:lvl7pPr marL="3761394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7pPr>
            <a:lvl8pPr marL="4388293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8pPr>
            <a:lvl9pPr marL="5015192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8A6C-9560-42BD-8653-FBAD96138FE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2F01-73B9-4831-AB4C-6B15CBFBF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860"/>
            </a:lvl1pPr>
            <a:lvl2pPr>
              <a:defRPr sz="3301"/>
            </a:lvl2pPr>
            <a:lvl3pPr>
              <a:defRPr sz="2743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860"/>
            </a:lvl1pPr>
            <a:lvl2pPr>
              <a:defRPr sz="3301"/>
            </a:lvl2pPr>
            <a:lvl3pPr>
              <a:defRPr sz="2743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DC09-E5B6-4E73-8DCB-A00A76F0657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66BA-3053-457E-A815-4822D84B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3"/>
          </a:xfrm>
        </p:spPr>
        <p:txBody>
          <a:bodyPr anchor="b"/>
          <a:lstStyle>
            <a:lvl1pPr marL="0" indent="0">
              <a:buNone/>
              <a:defRPr sz="3301" b="1"/>
            </a:lvl1pPr>
            <a:lvl2pPr marL="626899" indent="0">
              <a:buNone/>
              <a:defRPr sz="2743" b="1"/>
            </a:lvl2pPr>
            <a:lvl3pPr marL="1253798" indent="0">
              <a:buNone/>
              <a:defRPr sz="2489" b="1"/>
            </a:lvl3pPr>
            <a:lvl4pPr marL="1880697" indent="0">
              <a:buNone/>
              <a:defRPr sz="2184" b="1"/>
            </a:lvl4pPr>
            <a:lvl5pPr marL="2507596" indent="0">
              <a:buNone/>
              <a:defRPr sz="2184" b="1"/>
            </a:lvl5pPr>
            <a:lvl6pPr marL="3134495" indent="0">
              <a:buNone/>
              <a:defRPr sz="2184" b="1"/>
            </a:lvl6pPr>
            <a:lvl7pPr marL="3761394" indent="0">
              <a:buNone/>
              <a:defRPr sz="2184" b="1"/>
            </a:lvl7pPr>
            <a:lvl8pPr marL="4388293" indent="0">
              <a:buNone/>
              <a:defRPr sz="2184" b="1"/>
            </a:lvl8pPr>
            <a:lvl9pPr marL="50151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4059767"/>
            <a:ext cx="4242197" cy="7375737"/>
          </a:xfrm>
        </p:spPr>
        <p:txBody>
          <a:bodyPr/>
          <a:lstStyle>
            <a:lvl1pPr>
              <a:defRPr sz="3301"/>
            </a:lvl1pPr>
            <a:lvl2pPr>
              <a:defRPr sz="2743"/>
            </a:lvl2pPr>
            <a:lvl3pPr>
              <a:defRPr sz="2489"/>
            </a:lvl3pPr>
            <a:lvl4pPr>
              <a:defRPr sz="2184"/>
            </a:lvl4pPr>
            <a:lvl5pPr>
              <a:defRPr sz="2184"/>
            </a:lvl5pPr>
            <a:lvl6pPr>
              <a:defRPr sz="2184"/>
            </a:lvl6pPr>
            <a:lvl7pPr>
              <a:defRPr sz="2184"/>
            </a:lvl7pPr>
            <a:lvl8pPr>
              <a:defRPr sz="2184"/>
            </a:lvl8pPr>
            <a:lvl9pPr>
              <a:defRPr sz="21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3" cy="1194223"/>
          </a:xfrm>
        </p:spPr>
        <p:txBody>
          <a:bodyPr anchor="b"/>
          <a:lstStyle>
            <a:lvl1pPr marL="0" indent="0">
              <a:buNone/>
              <a:defRPr sz="3301" b="1"/>
            </a:lvl1pPr>
            <a:lvl2pPr marL="626899" indent="0">
              <a:buNone/>
              <a:defRPr sz="2743" b="1"/>
            </a:lvl2pPr>
            <a:lvl3pPr marL="1253798" indent="0">
              <a:buNone/>
              <a:defRPr sz="2489" b="1"/>
            </a:lvl3pPr>
            <a:lvl4pPr marL="1880697" indent="0">
              <a:buNone/>
              <a:defRPr sz="2184" b="1"/>
            </a:lvl4pPr>
            <a:lvl5pPr marL="2507596" indent="0">
              <a:buNone/>
              <a:defRPr sz="2184" b="1"/>
            </a:lvl5pPr>
            <a:lvl6pPr marL="3134495" indent="0">
              <a:buNone/>
              <a:defRPr sz="2184" b="1"/>
            </a:lvl6pPr>
            <a:lvl7pPr marL="3761394" indent="0">
              <a:buNone/>
              <a:defRPr sz="2184" b="1"/>
            </a:lvl7pPr>
            <a:lvl8pPr marL="4388293" indent="0">
              <a:buNone/>
              <a:defRPr sz="2184" b="1"/>
            </a:lvl8pPr>
            <a:lvl9pPr marL="5015192" indent="0">
              <a:buNone/>
              <a:defRPr sz="21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3" cy="7375737"/>
          </a:xfrm>
        </p:spPr>
        <p:txBody>
          <a:bodyPr/>
          <a:lstStyle>
            <a:lvl1pPr>
              <a:defRPr sz="3301"/>
            </a:lvl1pPr>
            <a:lvl2pPr>
              <a:defRPr sz="2743"/>
            </a:lvl2pPr>
            <a:lvl3pPr>
              <a:defRPr sz="2489"/>
            </a:lvl3pPr>
            <a:lvl4pPr>
              <a:defRPr sz="2184"/>
            </a:lvl4pPr>
            <a:lvl5pPr>
              <a:defRPr sz="2184"/>
            </a:lvl5pPr>
            <a:lvl6pPr>
              <a:defRPr sz="2184"/>
            </a:lvl6pPr>
            <a:lvl7pPr>
              <a:defRPr sz="2184"/>
            </a:lvl7pPr>
            <a:lvl8pPr>
              <a:defRPr sz="2184"/>
            </a:lvl8pPr>
            <a:lvl9pPr>
              <a:defRPr sz="218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33C3-20E9-4BA7-B846-22CD4018E1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4E24-5070-4625-A831-3BFC43523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9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35BB-10AE-448C-9CEE-B1285BBB8B60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ADAEC-3C26-4095-BDDE-3CD0AAE81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7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1F67-D4B2-4C03-A1B6-FA77BCF0BCF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203C8-122F-4039-817E-E92B2DEE5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74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368"/>
            </a:lvl1pPr>
            <a:lvl2pPr>
              <a:defRPr sz="3860"/>
            </a:lvl2pPr>
            <a:lvl3pPr>
              <a:defRPr sz="3301"/>
            </a:lvl3pPr>
            <a:lvl4pPr>
              <a:defRPr sz="2743"/>
            </a:lvl4pPr>
            <a:lvl5pPr>
              <a:defRPr sz="2743"/>
            </a:lvl5pPr>
            <a:lvl6pPr>
              <a:defRPr sz="2743"/>
            </a:lvl6pPr>
            <a:lvl7pPr>
              <a:defRPr sz="2743"/>
            </a:lvl7pPr>
            <a:lvl8pPr>
              <a:defRPr sz="2743"/>
            </a:lvl8pPr>
            <a:lvl9pPr>
              <a:defRPr sz="27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1930"/>
            </a:lvl1pPr>
            <a:lvl2pPr marL="626899" indent="0">
              <a:buNone/>
              <a:defRPr sz="1625"/>
            </a:lvl2pPr>
            <a:lvl3pPr marL="1253798" indent="0">
              <a:buNone/>
              <a:defRPr sz="1371"/>
            </a:lvl3pPr>
            <a:lvl4pPr marL="1880697" indent="0">
              <a:buNone/>
              <a:defRPr sz="1219"/>
            </a:lvl4pPr>
            <a:lvl5pPr marL="2507596" indent="0">
              <a:buNone/>
              <a:defRPr sz="1219"/>
            </a:lvl5pPr>
            <a:lvl6pPr marL="3134495" indent="0">
              <a:buNone/>
              <a:defRPr sz="1219"/>
            </a:lvl6pPr>
            <a:lvl7pPr marL="3761394" indent="0">
              <a:buNone/>
              <a:defRPr sz="1219"/>
            </a:lvl7pPr>
            <a:lvl8pPr marL="4388293" indent="0">
              <a:buNone/>
              <a:defRPr sz="1219"/>
            </a:lvl8pPr>
            <a:lvl9pPr marL="5015192" indent="0">
              <a:buNone/>
              <a:defRPr sz="12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5DDF8-A7ED-44EB-B38F-7D4805D69F32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08AF-BD32-45D7-8828-9EC50847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0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74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 rtlCol="0">
            <a:normAutofit/>
          </a:bodyPr>
          <a:lstStyle>
            <a:lvl1pPr marL="0" indent="0">
              <a:buNone/>
              <a:defRPr sz="4368"/>
            </a:lvl1pPr>
            <a:lvl2pPr marL="626899" indent="0">
              <a:buNone/>
              <a:defRPr sz="3860"/>
            </a:lvl2pPr>
            <a:lvl3pPr marL="1253798" indent="0">
              <a:buNone/>
              <a:defRPr sz="3301"/>
            </a:lvl3pPr>
            <a:lvl4pPr marL="1880697" indent="0">
              <a:buNone/>
              <a:defRPr sz="2743"/>
            </a:lvl4pPr>
            <a:lvl5pPr marL="2507596" indent="0">
              <a:buNone/>
              <a:defRPr sz="2743"/>
            </a:lvl5pPr>
            <a:lvl6pPr marL="3134495" indent="0">
              <a:buNone/>
              <a:defRPr sz="2743"/>
            </a:lvl6pPr>
            <a:lvl7pPr marL="3761394" indent="0">
              <a:buNone/>
              <a:defRPr sz="2743"/>
            </a:lvl7pPr>
            <a:lvl8pPr marL="4388293" indent="0">
              <a:buNone/>
              <a:defRPr sz="2743"/>
            </a:lvl8pPr>
            <a:lvl9pPr marL="5015192" indent="0">
              <a:buNone/>
              <a:defRPr sz="2743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1930"/>
            </a:lvl1pPr>
            <a:lvl2pPr marL="626899" indent="0">
              <a:buNone/>
              <a:defRPr sz="1625"/>
            </a:lvl2pPr>
            <a:lvl3pPr marL="1253798" indent="0">
              <a:buNone/>
              <a:defRPr sz="1371"/>
            </a:lvl3pPr>
            <a:lvl4pPr marL="1880697" indent="0">
              <a:buNone/>
              <a:defRPr sz="1219"/>
            </a:lvl4pPr>
            <a:lvl5pPr marL="2507596" indent="0">
              <a:buNone/>
              <a:defRPr sz="1219"/>
            </a:lvl5pPr>
            <a:lvl6pPr marL="3134495" indent="0">
              <a:buNone/>
              <a:defRPr sz="1219"/>
            </a:lvl6pPr>
            <a:lvl7pPr marL="3761394" indent="0">
              <a:buNone/>
              <a:defRPr sz="1219"/>
            </a:lvl7pPr>
            <a:lvl8pPr marL="4388293" indent="0">
              <a:buNone/>
              <a:defRPr sz="1219"/>
            </a:lvl8pPr>
            <a:lvl9pPr marL="5015192" indent="0">
              <a:buNone/>
              <a:defRPr sz="12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8C3D-9269-441B-8CD1-FCB6CE357A9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9F1F-035A-465D-B979-1C2CCD200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7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80061" y="512838"/>
            <a:ext cx="864108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6859" tIns="123430" rIns="246859" bIns="123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80061" y="2986718"/>
            <a:ext cx="8641080" cy="844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6859" tIns="123430" rIns="246859" bIns="123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1" y="11865429"/>
            <a:ext cx="2240280" cy="681365"/>
          </a:xfrm>
          <a:prstGeom prst="rect">
            <a:avLst/>
          </a:prstGeom>
        </p:spPr>
        <p:txBody>
          <a:bodyPr vert="horz" wrap="square" lIns="246859" tIns="123430" rIns="246859" bIns="123430" numCol="1" anchor="ctr" anchorCtr="0" compatLnSpc="1">
            <a:prstTxWarp prst="textNoShape">
              <a:avLst/>
            </a:prstTxWarp>
          </a:bodyPr>
          <a:lstStyle>
            <a:lvl1pPr algn="l" rtl="0" eaLnBrk="1" hangingPunct="1">
              <a:defRPr sz="1625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31B75DD-F660-4E8C-82A7-E84DB0AB7492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987" y="11865429"/>
            <a:ext cx="3041227" cy="681365"/>
          </a:xfrm>
          <a:prstGeom prst="rect">
            <a:avLst/>
          </a:prstGeom>
        </p:spPr>
        <p:txBody>
          <a:bodyPr vert="horz" wrap="square" lIns="246859" tIns="123430" rIns="246859" bIns="123430" numCol="1" anchor="ctr" anchorCtr="0" compatLnSpc="1">
            <a:prstTxWarp prst="textNoShape">
              <a:avLst/>
            </a:prstTxWarp>
          </a:bodyPr>
          <a:lstStyle>
            <a:lvl1pPr algn="ctr" rtl="0" eaLnBrk="1" hangingPunct="1">
              <a:defRPr sz="1625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1" y="11865429"/>
            <a:ext cx="2240280" cy="681365"/>
          </a:xfrm>
          <a:prstGeom prst="rect">
            <a:avLst/>
          </a:prstGeom>
        </p:spPr>
        <p:txBody>
          <a:bodyPr vert="horz" wrap="square" lIns="246859" tIns="123430" rIns="246859" bIns="123430" numCol="1" anchor="ctr" anchorCtr="0" compatLnSpc="1">
            <a:prstTxWarp prst="textNoShape">
              <a:avLst/>
            </a:prstTxWarp>
          </a:bodyPr>
          <a:lstStyle>
            <a:lvl1pPr algn="r" rtl="0" eaLnBrk="1" hangingPunct="1">
              <a:defRPr sz="162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F87475A-E035-4FB9-9260-A604A67D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52977" rtl="0" eaLnBrk="0" fontAlgn="base" hangingPunct="0">
        <a:spcBef>
          <a:spcPct val="0"/>
        </a:spcBef>
        <a:spcAft>
          <a:spcPct val="0"/>
        </a:spcAft>
        <a:defRPr sz="604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52977" rtl="0" eaLnBrk="0" fontAlgn="base" hangingPunct="0">
        <a:spcBef>
          <a:spcPct val="0"/>
        </a:spcBef>
        <a:spcAft>
          <a:spcPct val="0"/>
        </a:spcAft>
        <a:defRPr sz="6044">
          <a:solidFill>
            <a:schemeClr val="tx1"/>
          </a:solidFill>
          <a:latin typeface="Calibri" pitchFamily="34" charset="0"/>
        </a:defRPr>
      </a:lvl2pPr>
      <a:lvl3pPr algn="ctr" defTabSz="1252977" rtl="0" eaLnBrk="0" fontAlgn="base" hangingPunct="0">
        <a:spcBef>
          <a:spcPct val="0"/>
        </a:spcBef>
        <a:spcAft>
          <a:spcPct val="0"/>
        </a:spcAft>
        <a:defRPr sz="6044">
          <a:solidFill>
            <a:schemeClr val="tx1"/>
          </a:solidFill>
          <a:latin typeface="Calibri" pitchFamily="34" charset="0"/>
        </a:defRPr>
      </a:lvl3pPr>
      <a:lvl4pPr algn="ctr" defTabSz="1252977" rtl="0" eaLnBrk="0" fontAlgn="base" hangingPunct="0">
        <a:spcBef>
          <a:spcPct val="0"/>
        </a:spcBef>
        <a:spcAft>
          <a:spcPct val="0"/>
        </a:spcAft>
        <a:defRPr sz="6044">
          <a:solidFill>
            <a:schemeClr val="tx1"/>
          </a:solidFill>
          <a:latin typeface="Calibri" pitchFamily="34" charset="0"/>
        </a:defRPr>
      </a:lvl4pPr>
      <a:lvl5pPr algn="ctr" defTabSz="1252977" rtl="0" eaLnBrk="0" fontAlgn="base" hangingPunct="0">
        <a:spcBef>
          <a:spcPct val="0"/>
        </a:spcBef>
        <a:spcAft>
          <a:spcPct val="0"/>
        </a:spcAft>
        <a:defRPr sz="6044">
          <a:solidFill>
            <a:schemeClr val="tx1"/>
          </a:solidFill>
          <a:latin typeface="Calibri" pitchFamily="34" charset="0"/>
        </a:defRPr>
      </a:lvl5pPr>
      <a:lvl6pPr marL="163895" algn="ctr" defTabSz="1253684" rtl="0" fontAlgn="base">
        <a:spcBef>
          <a:spcPct val="0"/>
        </a:spcBef>
        <a:spcAft>
          <a:spcPct val="0"/>
        </a:spcAft>
        <a:defRPr sz="6044">
          <a:solidFill>
            <a:schemeClr val="tx1"/>
          </a:solidFill>
          <a:latin typeface="Calibri" pitchFamily="34" charset="0"/>
        </a:defRPr>
      </a:lvl6pPr>
      <a:lvl7pPr marL="327791" algn="ctr" defTabSz="1253684" rtl="0" fontAlgn="base">
        <a:spcBef>
          <a:spcPct val="0"/>
        </a:spcBef>
        <a:spcAft>
          <a:spcPct val="0"/>
        </a:spcAft>
        <a:defRPr sz="6044">
          <a:solidFill>
            <a:schemeClr val="tx1"/>
          </a:solidFill>
          <a:latin typeface="Calibri" pitchFamily="34" charset="0"/>
        </a:defRPr>
      </a:lvl7pPr>
      <a:lvl8pPr marL="491685" algn="ctr" defTabSz="1253684" rtl="0" fontAlgn="base">
        <a:spcBef>
          <a:spcPct val="0"/>
        </a:spcBef>
        <a:spcAft>
          <a:spcPct val="0"/>
        </a:spcAft>
        <a:defRPr sz="6044">
          <a:solidFill>
            <a:schemeClr val="tx1"/>
          </a:solidFill>
          <a:latin typeface="Calibri" pitchFamily="34" charset="0"/>
        </a:defRPr>
      </a:lvl8pPr>
      <a:lvl9pPr marL="655581" algn="ctr" defTabSz="1253684" rtl="0" fontAlgn="base">
        <a:spcBef>
          <a:spcPct val="0"/>
        </a:spcBef>
        <a:spcAft>
          <a:spcPct val="0"/>
        </a:spcAft>
        <a:defRPr sz="6044">
          <a:solidFill>
            <a:schemeClr val="tx1"/>
          </a:solidFill>
          <a:latin typeface="Calibri" pitchFamily="34" charset="0"/>
        </a:defRPr>
      </a:lvl9pPr>
    </p:titleStyle>
    <p:bodyStyle>
      <a:lvl1pPr marL="469262" indent="-469262" algn="l" defTabSz="12529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68" kern="1200">
          <a:solidFill>
            <a:schemeClr val="tx1"/>
          </a:solidFill>
          <a:latin typeface="+mn-lt"/>
          <a:ea typeface="+mn-ea"/>
          <a:cs typeface="+mn-cs"/>
        </a:defRPr>
      </a:lvl1pPr>
      <a:lvl2pPr marL="1018346" indent="-391052" algn="l" defTabSz="12529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860" kern="1200">
          <a:solidFill>
            <a:schemeClr val="tx1"/>
          </a:solidFill>
          <a:latin typeface="+mn-lt"/>
          <a:ea typeface="+mn-ea"/>
          <a:cs typeface="+mn-cs"/>
        </a:defRPr>
      </a:lvl2pPr>
      <a:lvl3pPr marL="1566624" indent="-312841" algn="l" defTabSz="12529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3pPr>
      <a:lvl4pPr marL="2193112" indent="-312841" algn="l" defTabSz="12529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43" kern="1200">
          <a:solidFill>
            <a:schemeClr val="tx1"/>
          </a:solidFill>
          <a:latin typeface="+mn-lt"/>
          <a:ea typeface="+mn-ea"/>
          <a:cs typeface="+mn-cs"/>
        </a:defRPr>
      </a:lvl4pPr>
      <a:lvl5pPr marL="2820407" indent="-312841" algn="l" defTabSz="125297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43" kern="1200">
          <a:solidFill>
            <a:schemeClr val="tx1"/>
          </a:solidFill>
          <a:latin typeface="+mn-lt"/>
          <a:ea typeface="+mn-ea"/>
          <a:cs typeface="+mn-cs"/>
        </a:defRPr>
      </a:lvl5pPr>
      <a:lvl6pPr marL="3447944" indent="-313449" algn="l" defTabSz="1253798" rtl="0" eaLnBrk="1" latinLnBrk="0" hangingPunct="1">
        <a:spcBef>
          <a:spcPct val="20000"/>
        </a:spcBef>
        <a:buFont typeface="Arial" pitchFamily="34" charset="0"/>
        <a:buChar char="•"/>
        <a:defRPr sz="2743" kern="1200">
          <a:solidFill>
            <a:schemeClr val="tx1"/>
          </a:solidFill>
          <a:latin typeface="+mn-lt"/>
          <a:ea typeface="+mn-ea"/>
          <a:cs typeface="+mn-cs"/>
        </a:defRPr>
      </a:lvl6pPr>
      <a:lvl7pPr marL="4074843" indent="-313449" algn="l" defTabSz="1253798" rtl="0" eaLnBrk="1" latinLnBrk="0" hangingPunct="1">
        <a:spcBef>
          <a:spcPct val="20000"/>
        </a:spcBef>
        <a:buFont typeface="Arial" pitchFamily="34" charset="0"/>
        <a:buChar char="•"/>
        <a:defRPr sz="2743" kern="1200">
          <a:solidFill>
            <a:schemeClr val="tx1"/>
          </a:solidFill>
          <a:latin typeface="+mn-lt"/>
          <a:ea typeface="+mn-ea"/>
          <a:cs typeface="+mn-cs"/>
        </a:defRPr>
      </a:lvl7pPr>
      <a:lvl8pPr marL="4701742" indent="-313449" algn="l" defTabSz="1253798" rtl="0" eaLnBrk="1" latinLnBrk="0" hangingPunct="1">
        <a:spcBef>
          <a:spcPct val="20000"/>
        </a:spcBef>
        <a:buFont typeface="Arial" pitchFamily="34" charset="0"/>
        <a:buChar char="•"/>
        <a:defRPr sz="2743" kern="1200">
          <a:solidFill>
            <a:schemeClr val="tx1"/>
          </a:solidFill>
          <a:latin typeface="+mn-lt"/>
          <a:ea typeface="+mn-ea"/>
          <a:cs typeface="+mn-cs"/>
        </a:defRPr>
      </a:lvl8pPr>
      <a:lvl9pPr marL="5328641" indent="-313449" algn="l" defTabSz="1253798" rtl="0" eaLnBrk="1" latinLnBrk="0" hangingPunct="1">
        <a:spcBef>
          <a:spcPct val="20000"/>
        </a:spcBef>
        <a:buFont typeface="Arial" pitchFamily="34" charset="0"/>
        <a:buChar char="•"/>
        <a:defRPr sz="27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26899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253798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3pPr>
      <a:lvl4pPr marL="1880697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4pPr>
      <a:lvl5pPr marL="2507596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5pPr>
      <a:lvl6pPr marL="3134495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6pPr>
      <a:lvl7pPr marL="3761394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7pPr>
      <a:lvl8pPr marL="4388293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8pPr>
      <a:lvl9pPr marL="5015192" algn="l" defTabSz="1253798" rtl="0" eaLnBrk="1" latinLnBrk="0" hangingPunct="1">
        <a:defRPr sz="2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3806" y="10056580"/>
            <a:ext cx="4081993" cy="731513"/>
          </a:xfrm>
          <a:prstGeom prst="roundRect">
            <a:avLst>
              <a:gd name="adj" fmla="val 32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r" rtl="1"/>
            <a:endParaRPr lang="fa-IR" sz="1016" dirty="0">
              <a:cs typeface="B Nazanin" panose="00000400000000000000" pitchFamily="2" charset="-78"/>
            </a:endParaRPr>
          </a:p>
          <a:p>
            <a:pPr algn="r" rtl="1"/>
            <a:endParaRPr lang="fa-IR" sz="1016" dirty="0">
              <a:cs typeface="B Nazanin" panose="00000400000000000000" pitchFamily="2" charset="-78"/>
            </a:endParaRPr>
          </a:p>
          <a:p>
            <a:endParaRPr lang="en-US" sz="1016" dirty="0">
              <a:cs typeface="B Nazanin" panose="00000400000000000000" pitchFamily="2" charset="-78"/>
            </a:endParaRPr>
          </a:p>
          <a:p>
            <a:pPr algn="r" rtl="1"/>
            <a:endParaRPr lang="en-US" sz="1016" dirty="0">
              <a:cs typeface="B Nazanin" panose="00000400000000000000" pitchFamily="2" charset="-78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53805" y="4346371"/>
            <a:ext cx="4247201" cy="3455036"/>
            <a:chOff x="526023" y="6394402"/>
            <a:chExt cx="8170828" cy="7960546"/>
          </a:xfrm>
          <a:solidFill>
            <a:srgbClr val="009D7D">
              <a:alpha val="25098"/>
            </a:srgbClr>
          </a:solidFill>
        </p:grpSpPr>
        <p:sp>
          <p:nvSpPr>
            <p:cNvPr id="29" name="Round Diagonal Corner Rectangle 28"/>
            <p:cNvSpPr/>
            <p:nvPr/>
          </p:nvSpPr>
          <p:spPr>
            <a:xfrm>
              <a:off x="526023" y="6394402"/>
              <a:ext cx="8170828" cy="7960546"/>
            </a:xfrm>
            <a:prstGeom prst="round2DiagRect">
              <a:avLst>
                <a:gd name="adj1" fmla="val 8853"/>
                <a:gd name="adj2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1"/>
            </a:p>
          </p:txBody>
        </p:sp>
        <p:sp>
          <p:nvSpPr>
            <p:cNvPr id="24" name="Round Same Side Corner Rectangle 23"/>
            <p:cNvSpPr/>
            <p:nvPr/>
          </p:nvSpPr>
          <p:spPr>
            <a:xfrm flipH="1">
              <a:off x="526023" y="6406664"/>
              <a:ext cx="3549386" cy="766458"/>
            </a:xfrm>
            <a:prstGeom prst="round2SameRect">
              <a:avLst>
                <a:gd name="adj1" fmla="val 0"/>
                <a:gd name="adj2" fmla="val 27729"/>
              </a:avLst>
            </a:prstGeom>
            <a:solidFill>
              <a:srgbClr val="0068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25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Introduction: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3486" y="2697718"/>
            <a:ext cx="8596205" cy="578882"/>
          </a:xfrm>
          <a:prstGeom prst="roundRect">
            <a:avLst/>
          </a:prstGeom>
          <a:noFill/>
          <a:ln w="12700" cap="flat" cmpd="sng" algn="ctr">
            <a:solidFill>
              <a:srgbClr val="01BB9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fa-IR" sz="2800" b="1" dirty="0">
              <a:solidFill>
                <a:srgbClr val="0068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786" y="2174706"/>
            <a:ext cx="2558144" cy="578882"/>
          </a:xfrm>
          <a:prstGeom prst="wedgeRoundRectCallout">
            <a:avLst>
              <a:gd name="adj1" fmla="val 85332"/>
              <a:gd name="adj2" fmla="val 5799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Roman, 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size: 28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1495" y="4769078"/>
            <a:ext cx="3700955" cy="590401"/>
          </a:xfrm>
          <a:prstGeom prst="roundRect">
            <a:avLst>
              <a:gd name="adj" fmla="val 3294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1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  size 18 to 24 </a:t>
            </a:r>
            <a:endParaRPr lang="en-US" sz="121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endParaRPr lang="en-US" sz="1219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BC381-41E4-41C8-564D-83090C6BF5BA}"/>
              </a:ext>
            </a:extLst>
          </p:cNvPr>
          <p:cNvSpPr txBox="1"/>
          <p:nvPr/>
        </p:nvSpPr>
        <p:spPr>
          <a:xfrm>
            <a:off x="1551026" y="3352800"/>
            <a:ext cx="6506914" cy="442674"/>
          </a:xfrm>
          <a:prstGeom prst="roundRect">
            <a:avLst/>
          </a:prstGeom>
          <a:noFill/>
          <a:ln w="12700" cap="flat" cmpd="sng" algn="ctr">
            <a:solidFill>
              <a:srgbClr val="01BB9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Name </a:t>
            </a:r>
            <a:r>
              <a:rPr lang="en-US" sz="1200" i="1" dirty="0">
                <a:solidFill>
                  <a:srgbClr val="006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1800" i="1" dirty="0">
                <a:solidFill>
                  <a:srgbClr val="0068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Affiliation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F0DAB-7AAE-6A3D-29DC-38FE57B7DEB7}"/>
              </a:ext>
            </a:extLst>
          </p:cNvPr>
          <p:cNvSpPr txBox="1"/>
          <p:nvPr/>
        </p:nvSpPr>
        <p:spPr>
          <a:xfrm>
            <a:off x="495786" y="3002518"/>
            <a:ext cx="2558144" cy="578882"/>
          </a:xfrm>
          <a:prstGeom prst="wedgeRoundRectCallout">
            <a:avLst>
              <a:gd name="adj1" fmla="val 61502"/>
              <a:gd name="adj2" fmla="val 4552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Roman, 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Bold,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size: 20.</a:t>
            </a:r>
            <a:endParaRPr lang="en-US" sz="14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90456-3B34-5F0A-24F7-4D0A2B3A5056}"/>
              </a:ext>
            </a:extLst>
          </p:cNvPr>
          <p:cNvSpPr txBox="1"/>
          <p:nvPr/>
        </p:nvSpPr>
        <p:spPr>
          <a:xfrm>
            <a:off x="6333111" y="2887323"/>
            <a:ext cx="2558144" cy="578882"/>
          </a:xfrm>
          <a:prstGeom prst="wedgeRoundRectCallout">
            <a:avLst>
              <a:gd name="adj1" fmla="val -61409"/>
              <a:gd name="adj2" fmla="val 5799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Font: Times New Roman, </a:t>
            </a:r>
            <a:r>
              <a:rPr lang="en-US" sz="1400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Italic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size: 18.</a:t>
            </a:r>
            <a:endParaRPr lang="en-US" sz="14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DFF4E5-CFA7-9A68-D799-128F7F54C2F6}"/>
              </a:ext>
            </a:extLst>
          </p:cNvPr>
          <p:cNvGrpSpPr/>
          <p:nvPr/>
        </p:nvGrpSpPr>
        <p:grpSpPr>
          <a:xfrm>
            <a:off x="5000196" y="4346371"/>
            <a:ext cx="4247201" cy="3879100"/>
            <a:chOff x="526023" y="6394402"/>
            <a:chExt cx="8170828" cy="8937607"/>
          </a:xfrm>
          <a:solidFill>
            <a:srgbClr val="009D7D">
              <a:alpha val="25098"/>
            </a:srgbClr>
          </a:solidFill>
        </p:grpSpPr>
        <p:sp>
          <p:nvSpPr>
            <p:cNvPr id="13" name="Round Diagonal Corner Rectangle 28">
              <a:extLst>
                <a:ext uri="{FF2B5EF4-FFF2-40B4-BE49-F238E27FC236}">
                  <a16:creationId xmlns:a16="http://schemas.microsoft.com/office/drawing/2014/main" id="{9228A088-D5C7-C397-A6AA-B70D307A8BF1}"/>
                </a:ext>
              </a:extLst>
            </p:cNvPr>
            <p:cNvSpPr/>
            <p:nvPr/>
          </p:nvSpPr>
          <p:spPr>
            <a:xfrm>
              <a:off x="526023" y="6394402"/>
              <a:ext cx="8170828" cy="8937607"/>
            </a:xfrm>
            <a:prstGeom prst="round2DiagRect">
              <a:avLst>
                <a:gd name="adj1" fmla="val 8853"/>
                <a:gd name="adj2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1" dirty="0"/>
            </a:p>
          </p:txBody>
        </p:sp>
        <p:sp>
          <p:nvSpPr>
            <p:cNvPr id="14" name="Round Same Side Corner Rectangle 23">
              <a:extLst>
                <a:ext uri="{FF2B5EF4-FFF2-40B4-BE49-F238E27FC236}">
                  <a16:creationId xmlns:a16="http://schemas.microsoft.com/office/drawing/2014/main" id="{27F490D7-5D2E-9B08-40FD-D0170A925153}"/>
                </a:ext>
              </a:extLst>
            </p:cNvPr>
            <p:cNvSpPr/>
            <p:nvPr/>
          </p:nvSpPr>
          <p:spPr>
            <a:xfrm flipH="1">
              <a:off x="526023" y="6406664"/>
              <a:ext cx="1952541" cy="766458"/>
            </a:xfrm>
            <a:prstGeom prst="round2SameRect">
              <a:avLst>
                <a:gd name="adj1" fmla="val 0"/>
                <a:gd name="adj2" fmla="val 27729"/>
              </a:avLst>
            </a:prstGeom>
            <a:solidFill>
              <a:srgbClr val="0068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25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Results: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C0F216-B19B-D789-FA73-F7619F80AA71}"/>
              </a:ext>
            </a:extLst>
          </p:cNvPr>
          <p:cNvGrpSpPr/>
          <p:nvPr/>
        </p:nvGrpSpPr>
        <p:grpSpPr>
          <a:xfrm>
            <a:off x="349792" y="7884620"/>
            <a:ext cx="4251214" cy="1945181"/>
            <a:chOff x="518303" y="6387787"/>
            <a:chExt cx="8178548" cy="4481778"/>
          </a:xfrm>
          <a:solidFill>
            <a:srgbClr val="009D7D">
              <a:alpha val="25098"/>
            </a:srgbClr>
          </a:solidFill>
        </p:grpSpPr>
        <p:sp>
          <p:nvSpPr>
            <p:cNvPr id="16" name="Round Diagonal Corner Rectangle 28">
              <a:extLst>
                <a:ext uri="{FF2B5EF4-FFF2-40B4-BE49-F238E27FC236}">
                  <a16:creationId xmlns:a16="http://schemas.microsoft.com/office/drawing/2014/main" id="{4B390CDC-DA58-4624-0D68-1FAE403B38A5}"/>
                </a:ext>
              </a:extLst>
            </p:cNvPr>
            <p:cNvSpPr/>
            <p:nvPr/>
          </p:nvSpPr>
          <p:spPr>
            <a:xfrm>
              <a:off x="526023" y="6394402"/>
              <a:ext cx="8170828" cy="4475163"/>
            </a:xfrm>
            <a:prstGeom prst="round2DiagRect">
              <a:avLst>
                <a:gd name="adj1" fmla="val 8853"/>
                <a:gd name="adj2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1"/>
            </a:p>
          </p:txBody>
        </p:sp>
        <p:sp>
          <p:nvSpPr>
            <p:cNvPr id="18" name="Round Same Side Corner Rectangle 23">
              <a:extLst>
                <a:ext uri="{FF2B5EF4-FFF2-40B4-BE49-F238E27FC236}">
                  <a16:creationId xmlns:a16="http://schemas.microsoft.com/office/drawing/2014/main" id="{E1395CE8-B899-5470-962B-CFC9E452FDE5}"/>
                </a:ext>
              </a:extLst>
            </p:cNvPr>
            <p:cNvSpPr/>
            <p:nvPr/>
          </p:nvSpPr>
          <p:spPr>
            <a:xfrm flipH="1">
              <a:off x="518303" y="6387787"/>
              <a:ext cx="2303231" cy="766458"/>
            </a:xfrm>
            <a:prstGeom prst="round2SameRect">
              <a:avLst>
                <a:gd name="adj1" fmla="val 0"/>
                <a:gd name="adj2" fmla="val 27729"/>
              </a:avLst>
            </a:prstGeom>
            <a:solidFill>
              <a:srgbClr val="0068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25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Method: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BADF5A-6CA7-C8F8-4B20-B97E07AC9C51}"/>
              </a:ext>
            </a:extLst>
          </p:cNvPr>
          <p:cNvGrpSpPr/>
          <p:nvPr/>
        </p:nvGrpSpPr>
        <p:grpSpPr>
          <a:xfrm>
            <a:off x="349793" y="9926116"/>
            <a:ext cx="4247202" cy="2494483"/>
            <a:chOff x="526021" y="6394400"/>
            <a:chExt cx="8170830" cy="5747393"/>
          </a:xfrm>
          <a:solidFill>
            <a:srgbClr val="009D7D">
              <a:alpha val="25098"/>
            </a:srgbClr>
          </a:solidFill>
        </p:grpSpPr>
        <p:sp>
          <p:nvSpPr>
            <p:cNvPr id="21" name="Round Diagonal Corner Rectangle 28">
              <a:extLst>
                <a:ext uri="{FF2B5EF4-FFF2-40B4-BE49-F238E27FC236}">
                  <a16:creationId xmlns:a16="http://schemas.microsoft.com/office/drawing/2014/main" id="{61250C9E-2083-A1A6-D633-A8D1E079335B}"/>
                </a:ext>
              </a:extLst>
            </p:cNvPr>
            <p:cNvSpPr/>
            <p:nvPr/>
          </p:nvSpPr>
          <p:spPr>
            <a:xfrm>
              <a:off x="526023" y="6394400"/>
              <a:ext cx="8170828" cy="5747393"/>
            </a:xfrm>
            <a:prstGeom prst="round2DiagRect">
              <a:avLst>
                <a:gd name="adj1" fmla="val 8853"/>
                <a:gd name="adj2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1"/>
            </a:p>
          </p:txBody>
        </p:sp>
        <p:sp>
          <p:nvSpPr>
            <p:cNvPr id="26" name="Round Same Side Corner Rectangle 23">
              <a:extLst>
                <a:ext uri="{FF2B5EF4-FFF2-40B4-BE49-F238E27FC236}">
                  <a16:creationId xmlns:a16="http://schemas.microsoft.com/office/drawing/2014/main" id="{BDB17FE3-70F4-4770-4F4E-DE1378315E44}"/>
                </a:ext>
              </a:extLst>
            </p:cNvPr>
            <p:cNvSpPr/>
            <p:nvPr/>
          </p:nvSpPr>
          <p:spPr>
            <a:xfrm flipH="1">
              <a:off x="526021" y="6406664"/>
              <a:ext cx="2303231" cy="766458"/>
            </a:xfrm>
            <a:prstGeom prst="round2SameRect">
              <a:avLst>
                <a:gd name="adj1" fmla="val 0"/>
                <a:gd name="adj2" fmla="val 27729"/>
              </a:avLst>
            </a:prstGeom>
            <a:solidFill>
              <a:srgbClr val="0068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25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Reference: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AFF1DE-9A39-C1B1-C09B-94123511C110}"/>
              </a:ext>
            </a:extLst>
          </p:cNvPr>
          <p:cNvGrpSpPr/>
          <p:nvPr/>
        </p:nvGrpSpPr>
        <p:grpSpPr>
          <a:xfrm>
            <a:off x="5009905" y="8348701"/>
            <a:ext cx="4247201" cy="4071898"/>
            <a:chOff x="526023" y="6394402"/>
            <a:chExt cx="8170828" cy="9381822"/>
          </a:xfrm>
          <a:solidFill>
            <a:srgbClr val="009D7D">
              <a:alpha val="25098"/>
            </a:srgbClr>
          </a:solidFill>
        </p:grpSpPr>
        <p:sp>
          <p:nvSpPr>
            <p:cNvPr id="43" name="Round Diagonal Corner Rectangle 28">
              <a:extLst>
                <a:ext uri="{FF2B5EF4-FFF2-40B4-BE49-F238E27FC236}">
                  <a16:creationId xmlns:a16="http://schemas.microsoft.com/office/drawing/2014/main" id="{61F33D58-093C-61C3-0BA4-C4129F480C68}"/>
                </a:ext>
              </a:extLst>
            </p:cNvPr>
            <p:cNvSpPr/>
            <p:nvPr/>
          </p:nvSpPr>
          <p:spPr>
            <a:xfrm>
              <a:off x="526023" y="6394402"/>
              <a:ext cx="8170828" cy="9381822"/>
            </a:xfrm>
            <a:prstGeom prst="round2DiagRect">
              <a:avLst>
                <a:gd name="adj1" fmla="val 5904"/>
                <a:gd name="adj2" fmla="val 0"/>
              </a:avLst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91" dirty="0"/>
            </a:p>
          </p:txBody>
        </p:sp>
        <p:sp>
          <p:nvSpPr>
            <p:cNvPr id="44" name="Round Same Side Corner Rectangle 23">
              <a:extLst>
                <a:ext uri="{FF2B5EF4-FFF2-40B4-BE49-F238E27FC236}">
                  <a16:creationId xmlns:a16="http://schemas.microsoft.com/office/drawing/2014/main" id="{75C01EB1-A97E-F64D-1520-4318ADBA2911}"/>
                </a:ext>
              </a:extLst>
            </p:cNvPr>
            <p:cNvSpPr/>
            <p:nvPr/>
          </p:nvSpPr>
          <p:spPr>
            <a:xfrm flipH="1">
              <a:off x="526023" y="6406664"/>
              <a:ext cx="2694503" cy="766458"/>
            </a:xfrm>
            <a:prstGeom prst="round2SameRect">
              <a:avLst>
                <a:gd name="adj1" fmla="val 0"/>
                <a:gd name="adj2" fmla="val 27729"/>
              </a:avLst>
            </a:prstGeom>
            <a:solidFill>
              <a:srgbClr val="00684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25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Conclusions: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59</Words>
  <Application>Microsoft Office PowerPoint</Application>
  <PresentationFormat>A3 Paper (297x420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 Nazanin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N.Goudarzi</dc:creator>
  <cp:lastModifiedBy>AliReza Jokar</cp:lastModifiedBy>
  <cp:revision>86</cp:revision>
  <dcterms:created xsi:type="dcterms:W3CDTF">2006-08-16T00:00:00Z</dcterms:created>
  <dcterms:modified xsi:type="dcterms:W3CDTF">2024-02-09T05:53:44Z</dcterms:modified>
</cp:coreProperties>
</file>